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37" y="-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Seq2Seq</a:t>
            </a:r>
            <a:r>
              <a:rPr lang="zh-TW" altLang="en-US" smtClean="0"/>
              <a:t>模型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188640"/>
            <a:ext cx="7803391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560840" cy="605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7560840" cy="611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7776864" cy="586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826460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8208912" cy="593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713312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7560840" cy="595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7976531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8099300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269" y="764704"/>
            <a:ext cx="853973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7834523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7992888" cy="584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0648"/>
            <a:ext cx="8081101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88640"/>
            <a:ext cx="8068669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7862306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7841716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332656"/>
            <a:ext cx="8176843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91531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Conditional Sequence Generation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695463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60648"/>
            <a:ext cx="7056784" cy="5603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570611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7340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19153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12325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80782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7768466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單箭頭接點 5"/>
          <p:cNvCxnSpPr/>
          <p:nvPr/>
        </p:nvCxnSpPr>
        <p:spPr>
          <a:xfrm>
            <a:off x="4499992" y="3573016"/>
            <a:ext cx="1008112" cy="15841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87022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8029944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357836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Dynamic Conditional Generation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7934032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75751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8174626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52183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7967697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40154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8476280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796944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476672"/>
            <a:ext cx="776701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70303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815302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8144105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776864" cy="557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6912768" cy="551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7344816" cy="537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7"/>
            <a:ext cx="7560840" cy="549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79"/>
            <a:ext cx="7488832" cy="555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7560840" cy="5675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8031163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7674838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7704856" cy="547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870191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Sequence Generation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742716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793330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7957651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827943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776864" cy="5592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793256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7877847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7272808" cy="562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404664"/>
            <a:ext cx="8166267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7973697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810185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10</Words>
  <Application>Microsoft Office PowerPoint</Application>
  <PresentationFormat>如螢幕大小 (4:3)</PresentationFormat>
  <Paragraphs>4</Paragraphs>
  <Slides>67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68" baseType="lpstr">
      <vt:lpstr>Office 佈景主題</vt:lpstr>
      <vt:lpstr>Seq2Seq模型</vt:lpstr>
      <vt:lpstr>投影片 2</vt:lpstr>
      <vt:lpstr>投影片 3</vt:lpstr>
      <vt:lpstr>投影片 4</vt:lpstr>
      <vt:lpstr>投影片 5</vt:lpstr>
      <vt:lpstr>Sequence Generation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Conditional Sequence Generation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Dynamic Conditional Generation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  <vt:lpstr>投影片 63</vt:lpstr>
      <vt:lpstr>投影片 64</vt:lpstr>
      <vt:lpstr>投影片 65</vt:lpstr>
      <vt:lpstr>投影片 66</vt:lpstr>
      <vt:lpstr>投影片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joshhu</cp:lastModifiedBy>
  <cp:revision>29</cp:revision>
  <dcterms:created xsi:type="dcterms:W3CDTF">2020-05-13T14:51:14Z</dcterms:created>
  <dcterms:modified xsi:type="dcterms:W3CDTF">2020-06-16T11:47:23Z</dcterms:modified>
</cp:coreProperties>
</file>